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300" r:id="rId12"/>
    <p:sldId id="263" r:id="rId13"/>
    <p:sldId id="264" r:id="rId14"/>
    <p:sldId id="265" r:id="rId15"/>
    <p:sldId id="266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0145EC-1F61-4BF4-803B-EDA526BCBFBA}">
  <a:tblStyle styleId="{6C0145EC-1F61-4BF4-803B-EDA526BCB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hik51/otu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rafana.cloud.of.by/" TargetMode="External"/><Relationship Id="rId2" Type="http://schemas.openxmlformats.org/officeDocument/2006/relationships/hyperlink" Target="http://next.cloud.of.by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55779" y="-3216974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 на базе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Nextcloud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433125" y="4082414"/>
            <a:ext cx="6149043" cy="904622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95229" y="4108206"/>
            <a:ext cx="6149044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dirty="0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Инфраструктурная платформа на основе </a:t>
            </a:r>
            <a:r>
              <a:rPr lang="ru-RU" sz="2800" b="1" i="0" dirty="0" err="1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Kubernetes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77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477150167"/>
              </p:ext>
            </p:extLst>
          </p:nvPr>
        </p:nvGraphicFramePr>
        <p:xfrm>
          <a:off x="48126" y="1008529"/>
          <a:ext cx="8855242" cy="6835095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520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15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 выполнить удалось, но изначальные планы были более грандиозные.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Вроде берешь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Helm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Chart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приложения, публикуешь, получается сразу, но стоит более детально настроить приложение или проверить отказоустойчивость, как все ломается. Приходиться вчитываться в документацию, находить решения, тестировать много раз – это как-то много времени отнимало.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Времени на проект потрачено много, уверен, что более 48 часов.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 оказался полезным. Более подробно изучил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Loki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stack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чем в домашках. Получил новый опыт и в управление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Yandex Cloud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 так, остались вопросы:</a:t>
                      </a:r>
                    </a:p>
                    <a:p>
                      <a:pPr marL="285750" lvl="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Как в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Grafana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из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Loki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забирать только нужные «фильтрованные» данные. Сейчас получаю полностью запрос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а мне надо только время,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ip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-адрес и логин, например.</a:t>
                      </a:r>
                    </a:p>
                    <a:p>
                      <a:pPr marL="285750" lvl="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Не успел разобраться в уведомлениях по событиям логах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Loki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Вроде как можно это сделать через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alertmanager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но надо его в конфигурации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Loki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подключать, либо это все настроить в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Grafana Alerting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285750" lvl="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Хотел разобраться в сборке контейнеров и проверке кода в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CI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но не успел.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ym typeface="Roboto"/>
                        </a:rPr>
                        <a:t>В дальнейшем, хотел бы достичь результатов в своих планах и поставить новые задачи.</a:t>
                      </a:r>
                      <a:endParaRPr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19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0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0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493826" y="15348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Созднание приложения </a:t>
            </a:r>
            <a:r>
              <a:rPr lang="en-US" sz="3000" dirty="0" err="1"/>
              <a:t>nextcloud</a:t>
            </a:r>
            <a:r>
              <a:rPr lang="en-US" sz="3000" dirty="0"/>
              <a:t> </a:t>
            </a:r>
            <a:r>
              <a:rPr lang="ru-RU" sz="3000" dirty="0"/>
              <a:t>в управляемом </a:t>
            </a:r>
            <a:r>
              <a:rPr lang="en-US" sz="3000" dirty="0"/>
              <a:t>Kubernetes c </a:t>
            </a:r>
            <a:r>
              <a:rPr lang="ru-RU" sz="3000" dirty="0"/>
              <a:t>помощью </a:t>
            </a:r>
            <a:r>
              <a:rPr lang="en-US" sz="3000" dirty="0"/>
              <a:t>GitHub Action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Андрей Лученок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5114951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Системный </a:t>
            </a:r>
            <a:r>
              <a:rPr lang="ru-RU" sz="1300" dirty="0" err="1">
                <a:latin typeface="Roboto Medium"/>
                <a:ea typeface="Roboto Medium"/>
                <a:cs typeface="Roboto Medium"/>
                <a:sym typeface="Roboto Medium"/>
              </a:rPr>
              <a:t>админимистратор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. Работаю с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Windows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Linux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ОС, в работе использую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Ansible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и </a:t>
            </a:r>
            <a:r>
              <a:rPr lang="en-US" sz="1300" dirty="0" err="1">
                <a:latin typeface="Roboto Medium"/>
                <a:ea typeface="Roboto Medium"/>
                <a:cs typeface="Roboto Medium"/>
                <a:sym typeface="Roboto Medium"/>
              </a:rPr>
              <a:t>Powershell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скрипты для автоматизации некоторых рутинных задач либо для настройки и обслуживания технически-сложных продуктов.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2E0576-5906-4843-BCF7-4B76359D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89" y="2094046"/>
            <a:ext cx="2386853" cy="23868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741443233"/>
              </p:ext>
            </p:extLst>
          </p:nvPr>
        </p:nvGraphicFramePr>
        <p:xfrm>
          <a:off x="952500" y="2382125"/>
          <a:ext cx="7239000" cy="2380719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Неоходимо опубликовать приложение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Nextcloud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базой данных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систему мониторинга и логирования на базу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Loki-Stack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дашборда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настроить различные уведомления в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Telegram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понять как получать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логи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метрики с подов и строить на их основе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алерты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842658623"/>
              </p:ext>
            </p:extLst>
          </p:nvPr>
        </p:nvGraphicFramePr>
        <p:xfrm>
          <a:off x="952500" y="1897775"/>
          <a:ext cx="7239000" cy="3061058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CLI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ним быстрее настраивать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хорошая документация.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Helm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подготовленные, гибко-настраиваемые и хорошо описанные манифесты различных программ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Loki-Stack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в одном – мониторинг, логирование, визуализация, уведомления. Сложно, но удобно.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3"/>
            <a:ext cx="3567185" cy="4624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br>
              <a:rPr lang="ru" sz="3000" dirty="0"/>
            </a:br>
            <a:br>
              <a:rPr lang="ru" sz="1200" dirty="0"/>
            </a:br>
            <a:br>
              <a:rPr lang="ru" sz="1500" dirty="0"/>
            </a:br>
            <a:r>
              <a:rPr lang="ru" sz="1500" b="0" dirty="0"/>
              <a:t>Публичный репозиторий: </a:t>
            </a:r>
            <a:br>
              <a:rPr lang="ru" sz="1500" b="0" dirty="0"/>
            </a:br>
            <a:r>
              <a:rPr lang="en-US" sz="1500" b="0" dirty="0">
                <a:hlinkClick r:id="rId3"/>
              </a:rPr>
              <a:t>https://github.com/Luchik51/otus</a:t>
            </a:r>
            <a:br>
              <a:rPr lang="ru-RU" sz="1500" b="0" dirty="0"/>
            </a:br>
            <a:br>
              <a:rPr lang="ru-RU" sz="1500" b="0" dirty="0"/>
            </a:br>
            <a:br>
              <a:rPr lang="ru-RU" sz="1500" b="0" dirty="0"/>
            </a:br>
            <a:r>
              <a:rPr lang="ru-RU" sz="1500" b="0" dirty="0"/>
              <a:t>С помощью </a:t>
            </a:r>
            <a:r>
              <a:rPr lang="en-US" sz="1500" b="0" dirty="0"/>
              <a:t>GitHub Action </a:t>
            </a:r>
            <a:r>
              <a:rPr lang="ru-RU" sz="1500" b="0" dirty="0"/>
              <a:t>при любом коммите или </a:t>
            </a:r>
            <a:r>
              <a:rPr lang="en-US" sz="1500" b="0" dirty="0"/>
              <a:t>merge </a:t>
            </a:r>
            <a:r>
              <a:rPr lang="ru-RU" sz="1500" b="0" dirty="0"/>
              <a:t>в </a:t>
            </a:r>
            <a:r>
              <a:rPr lang="en-US" sz="1500" b="0" dirty="0"/>
              <a:t>main </a:t>
            </a:r>
            <a:r>
              <a:rPr lang="ru-RU" sz="1500" b="0" dirty="0"/>
              <a:t>ветку запускается </a:t>
            </a:r>
            <a:r>
              <a:rPr lang="en-US" sz="1500" b="0" dirty="0"/>
              <a:t>workflow</a:t>
            </a:r>
            <a:r>
              <a:rPr lang="ru-RU" sz="1500" b="0" dirty="0"/>
              <a:t>, который создаёт в </a:t>
            </a:r>
            <a:r>
              <a:rPr lang="en-US" sz="1500" b="0" dirty="0"/>
              <a:t>Yandex Cloud Kubernetes </a:t>
            </a:r>
            <a:r>
              <a:rPr lang="ru-RU" sz="1500" b="0" dirty="0"/>
              <a:t>кластер или проверяет его наличие. Публикует приложение </a:t>
            </a:r>
            <a:r>
              <a:rPr lang="en-US" sz="1500" b="0" dirty="0" err="1"/>
              <a:t>Nextcloud</a:t>
            </a:r>
            <a:r>
              <a:rPr lang="en-US" sz="1500" b="0" dirty="0"/>
              <a:t> </a:t>
            </a:r>
            <a:r>
              <a:rPr lang="ru-RU" sz="1500" b="0" dirty="0"/>
              <a:t>и инструменты для логирования и мониторинга с предустановленными досками в </a:t>
            </a:r>
            <a:r>
              <a:rPr lang="en-US" sz="1500" b="0" dirty="0"/>
              <a:t>Grafana</a:t>
            </a:r>
            <a:r>
              <a:rPr lang="ru-RU" sz="1500" b="0" dirty="0"/>
              <a:t>.</a:t>
            </a:r>
            <a:br>
              <a:rPr lang="ru-RU" sz="1500" b="0" dirty="0"/>
            </a:br>
            <a:endParaRPr sz="15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0ED067-A402-4BCC-9BE9-20CAF8389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330723"/>
            <a:ext cx="4844675" cy="4421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DAD7130-FC02-4540-B8EE-5F51BE996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356347"/>
            <a:ext cx="8520600" cy="4486522"/>
          </a:xfrm>
        </p:spPr>
        <p:txBody>
          <a:bodyPr/>
          <a:lstStyle/>
          <a:p>
            <a:pPr marL="133350" indent="0">
              <a:buNone/>
            </a:pPr>
            <a:r>
              <a:rPr lang="ru-RU" dirty="0"/>
              <a:t>Готовый </a:t>
            </a:r>
          </a:p>
          <a:p>
            <a:pPr marL="133350" indent="0">
              <a:buNone/>
            </a:pPr>
            <a:r>
              <a:rPr lang="en-US" dirty="0"/>
              <a:t>workflow</a:t>
            </a:r>
            <a:endParaRPr lang="ru-RU" dirty="0"/>
          </a:p>
          <a:p>
            <a:pPr marL="13335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FD1349-BE1D-45D0-AB1C-A9C48DE1E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49" y="215154"/>
            <a:ext cx="7481351" cy="48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0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DE718-BE9B-4461-99C5-988D0EF5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Публичные ссылки на проект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1B16D0-1DB1-4209-9B56-DD801F967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Приложение: </a:t>
            </a:r>
            <a:r>
              <a:rPr lang="en-US" dirty="0">
                <a:hlinkClick r:id="rId2"/>
              </a:rPr>
              <a:t>http://next.cloud.of.by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33350" indent="0">
              <a:buNone/>
            </a:pPr>
            <a:r>
              <a:rPr lang="ru-RU" dirty="0"/>
              <a:t>Логин: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luchik</a:t>
            </a:r>
            <a:endParaRPr lang="ru-RU" dirty="0"/>
          </a:p>
          <a:p>
            <a:pPr marL="133350" indent="0">
              <a:buNone/>
            </a:pPr>
            <a:r>
              <a:rPr lang="ru-RU" dirty="0"/>
              <a:t>Пароль: </a:t>
            </a:r>
            <a:r>
              <a:rPr lang="ru-R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111111</a:t>
            </a:r>
            <a:endParaRPr lang="ru-R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/>
              <a:t>Визуализация мониторинга: </a:t>
            </a:r>
            <a:r>
              <a:rPr lang="en-US" dirty="0">
                <a:hlinkClick r:id="rId3"/>
              </a:rPr>
              <a:t>http://grafana.cloud.of.by</a:t>
            </a:r>
            <a:endParaRPr lang="en-US" dirty="0"/>
          </a:p>
          <a:p>
            <a:pPr marL="133350" indent="0">
              <a:buNone/>
            </a:pPr>
            <a:r>
              <a:rPr lang="ru-RU" dirty="0"/>
              <a:t>Логин: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admin</a:t>
            </a:r>
            <a:endParaRPr lang="ru-RU" dirty="0"/>
          </a:p>
          <a:p>
            <a:pPr marL="133350" indent="0">
              <a:buNone/>
            </a:pPr>
            <a:r>
              <a:rPr lang="ru-RU" dirty="0"/>
              <a:t>Пароль: </a:t>
            </a:r>
            <a:r>
              <a:rPr lang="en-US" dirty="0"/>
              <a:t>gf8yVYOoyM190qE0DwBXheuJ8Rq2ssZmblv9TQ0E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33439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508</Words>
  <Application>Microsoft Office PowerPoint</Application>
  <PresentationFormat>Экран (16:9)</PresentationFormat>
  <Paragraphs>60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Courier New</vt:lpstr>
      <vt:lpstr>Roboto</vt:lpstr>
      <vt:lpstr>Consolas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Созднание приложения nextcloud в управляемом Kubernetes c помощью GitHub Action    </vt:lpstr>
      <vt:lpstr>План защиты</vt:lpstr>
      <vt:lpstr>Презентация PowerPoint</vt:lpstr>
      <vt:lpstr>Какие технологии использовались </vt:lpstr>
      <vt:lpstr>Что получилось   Публичный репозиторий:  https://github.com/Luchik51/otus   С помощью GitHub Action при любом коммите или merge в main ветку запускается workflow, который создаёт в Yandex Cloud Kubernetes кластер или проверяет его наличие. Публикует приложение Nextcloud и инструменты для логирования и мониторинга с предустановленными досками в Grafana. </vt:lpstr>
      <vt:lpstr>Презентация PowerPoint</vt:lpstr>
      <vt:lpstr>Публичные ссылки на проект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Лученок Андрей</cp:lastModifiedBy>
  <cp:revision>10</cp:revision>
  <dcterms:modified xsi:type="dcterms:W3CDTF">2025-05-05T14:58:40Z</dcterms:modified>
</cp:coreProperties>
</file>